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59" r:id="rId4"/>
    <p:sldId id="260" r:id="rId5"/>
    <p:sldId id="258" r:id="rId6"/>
    <p:sldId id="261" r:id="rId7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67" autoAdjust="0"/>
    <p:restoredTop sz="94660"/>
  </p:normalViewPr>
  <p:slideViewPr>
    <p:cSldViewPr showGuides="1">
      <p:cViewPr varScale="1">
        <p:scale>
          <a:sx n="65" d="100"/>
          <a:sy n="65" d="100"/>
        </p:scale>
        <p:origin x="-140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0353C2-89AB-4626-8498-30EE23DF7E95}" type="datetimeFigureOut">
              <a:rPr lang="de-AT" smtClean="0"/>
              <a:t>18.03.2014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34E965-C754-48C1-901A-BF93510DEDA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113297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5AE2F2-B009-4982-B329-2CBE56EA9C89}" type="datetimeFigureOut">
              <a:rPr lang="de-AT" smtClean="0"/>
              <a:t>18.03.2014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A02B2D-D8F5-47DA-9F91-6F2C2DBECDF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60579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htec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eck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ec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eck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hteck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28" name="Datumsplatzhalt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81B64-970C-47BD-8DB3-8542253AA585}" type="datetime1">
              <a:rPr lang="de-AT" smtClean="0"/>
              <a:t>18.03.2014</a:t>
            </a:fld>
            <a:endParaRPr lang="de-AT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Niklas Scheichl</a:t>
            </a:r>
            <a:endParaRPr lang="de-AT"/>
          </a:p>
        </p:txBody>
      </p:sp>
      <p:sp>
        <p:nvSpPr>
          <p:cNvPr id="7" name="Gerade Verbindung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hteck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Ellipse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Foliennummernplatzhalt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2D6C32F-D010-49A1-8567-D42C299EA519}" type="slidenum">
              <a:rPr lang="de-AT" smtClean="0"/>
              <a:t>‹Nr.›</a:t>
            </a:fld>
            <a:endParaRPr lang="de-AT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E0816-80F0-436E-95A2-B645BB923FAE}" type="datetime1">
              <a:rPr lang="de-AT" smtClean="0"/>
              <a:t>18.03.2014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Niklas Scheichl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6C32F-D010-49A1-8567-D42C299EA519}" type="slidenum">
              <a:rPr lang="de-AT" smtClean="0"/>
              <a:t>‹Nr.›</a:t>
            </a:fld>
            <a:endParaRPr lang="de-A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hteck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hteck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hteck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hteck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hteck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Gerade Verbindung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F2D6C32F-D010-49A1-8567-D42C299EA519}" type="slidenum">
              <a:rPr lang="de-AT" smtClean="0"/>
              <a:t>‹Nr.›</a:t>
            </a:fld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E82C2-4DED-4463-82C8-A8981EA7306B}" type="datetime1">
              <a:rPr lang="de-AT" smtClean="0"/>
              <a:t>18.03.2014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Niklas Scheichl</a:t>
            </a:r>
            <a:endParaRPr lang="de-AT"/>
          </a:p>
        </p:txBody>
      </p:sp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8A50A-FB3A-40D5-9B90-5AD6EB6E73B1}" type="datetime1">
              <a:rPr lang="de-AT" smtClean="0"/>
              <a:t>18.03.2014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Niklas Scheichl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F2D6C32F-D010-49A1-8567-D42C299EA519}" type="slidenum">
              <a:rPr lang="de-AT" smtClean="0"/>
              <a:t>‹Nr.›</a:t>
            </a:fld>
            <a:endParaRPr lang="de-AT"/>
          </a:p>
        </p:txBody>
      </p:sp>
      <p:sp>
        <p:nvSpPr>
          <p:cNvPr id="8" name="Inhaltsplatzhalt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ec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htec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eck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eck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eck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hteck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13" name="Rechteck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hteck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Niklas Scheichl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65310-3F90-4572-92AC-32F4FE60E6FB}" type="datetime1">
              <a:rPr lang="de-AT" smtClean="0"/>
              <a:t>18.03.2014</a:t>
            </a:fld>
            <a:endParaRPr lang="de-AT"/>
          </a:p>
        </p:txBody>
      </p:sp>
      <p:sp>
        <p:nvSpPr>
          <p:cNvPr id="8" name="Gerade Verbindung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lipse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2D6C32F-D010-49A1-8567-D42C299EA519}" type="slidenum">
              <a:rPr lang="de-AT" smtClean="0"/>
              <a:t>‹Nr.›</a:t>
            </a:fld>
            <a:endParaRPr lang="de-AT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4EBC4CEB-3B98-4DB8-B55A-98B388560FA7}" type="datetime1">
              <a:rPr lang="de-AT" smtClean="0"/>
              <a:t>18.03.2014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Niklas Scheichl</a:t>
            </a:r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6C32F-D010-49A1-8567-D42C299EA519}" type="slidenum">
              <a:rPr lang="de-AT" smtClean="0"/>
              <a:t>‹Nr.›</a:t>
            </a:fld>
            <a:endParaRPr lang="de-AT"/>
          </a:p>
        </p:txBody>
      </p:sp>
      <p:sp>
        <p:nvSpPr>
          <p:cNvPr id="8" name="Gerade Verbindung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Inhaltsplatzhalt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2" name="Inhaltsplatzhalt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erade Verbindung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hteck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ec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hteck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hteck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hteck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hteck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B073D-1397-4999-8430-1B43EF65E858}" type="datetime1">
              <a:rPr lang="de-AT" smtClean="0"/>
              <a:t>18.03.2014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r>
              <a:rPr lang="de-AT" smtClean="0"/>
              <a:t>Niklas Scheichl</a:t>
            </a:r>
            <a:endParaRPr lang="de-AT"/>
          </a:p>
        </p:txBody>
      </p:sp>
      <p:sp>
        <p:nvSpPr>
          <p:cNvPr id="15" name="Gerade Verbindung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eck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Inhaltsplatzhalt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26" name="Inhaltsplatzhalt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25" name="Ellipse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Ellipse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F2D6C32F-D010-49A1-8567-D42C299EA519}" type="slidenum">
              <a:rPr lang="de-AT" smtClean="0"/>
              <a:t>‹Nr.›</a:t>
            </a:fld>
            <a:endParaRPr lang="de-AT"/>
          </a:p>
        </p:txBody>
      </p:sp>
      <p:sp>
        <p:nvSpPr>
          <p:cNvPr id="23" name="Titel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E2BBE-3604-4D78-B256-D3CB67FA6F97}" type="datetime1">
              <a:rPr lang="de-AT" smtClean="0"/>
              <a:t>18.03.2014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Niklas Scheichl</a:t>
            </a:r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F2D6C32F-D010-49A1-8567-D42C299EA519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hteck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hteck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hteck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hteck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hteck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C9B5F-905E-4757-B71B-96AA36A761EC}" type="datetime1">
              <a:rPr lang="de-AT" smtClean="0"/>
              <a:t>18.03.2014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Niklas Scheichl</a:t>
            </a:r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2D6C32F-D010-49A1-8567-D42C299EA519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eck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htec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eck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eck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htec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hteck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8" name="Rechteck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Gerade Verbindung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Inhaltsplatzhalt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lipse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2D6C32F-D010-49A1-8567-D42C299EA519}" type="slidenum">
              <a:rPr lang="de-AT" smtClean="0"/>
              <a:t>‹Nr.›</a:t>
            </a:fld>
            <a:endParaRPr lang="de-AT"/>
          </a:p>
        </p:txBody>
      </p:sp>
      <p:sp>
        <p:nvSpPr>
          <p:cNvPr id="21" name="Rechteck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5C473-DAE4-435F-9131-6B18CCF3B603}" type="datetime1">
              <a:rPr lang="de-AT" smtClean="0"/>
              <a:t>18.03.2014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r>
              <a:rPr lang="de-AT" smtClean="0"/>
              <a:t>Niklas Scheichl</a:t>
            </a:r>
            <a:endParaRPr lang="de-A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erade Verbindung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ec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eck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hteck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ec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hteck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hteck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hteck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Ellipse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Ellipse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F2D6C32F-D010-49A1-8567-D42C299EA519}" type="slidenum">
              <a:rPr lang="de-AT" smtClean="0"/>
              <a:t>‹Nr.›</a:t>
            </a:fld>
            <a:endParaRPr lang="de-AT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22" name="Rechteck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E8FDAC48-2597-4788-B6B1-BB9B2074CE07}" type="datetime1">
              <a:rPr lang="de-AT" smtClean="0"/>
              <a:t>18.03.2014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r>
              <a:rPr lang="de-AT" smtClean="0"/>
              <a:t>Niklas Scheichl</a:t>
            </a:r>
            <a:endParaRPr lang="de-A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eck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eck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ec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eck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hteck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9CF06AAE-1DA1-4F45-8211-CCD17EB910D5}" type="datetime1">
              <a:rPr lang="de-AT" smtClean="0"/>
              <a:t>18.03.2014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r>
              <a:rPr lang="de-AT" smtClean="0"/>
              <a:t>Niklas Scheichl</a:t>
            </a:r>
            <a:endParaRPr lang="de-AT"/>
          </a:p>
        </p:txBody>
      </p:sp>
      <p:sp>
        <p:nvSpPr>
          <p:cNvPr id="8" name="Rechteck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Gerade Verbindung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Ellipse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2D6C32F-D010-49A1-8567-D42C299EA519}" type="slidenum">
              <a:rPr lang="de-AT" smtClean="0"/>
              <a:t>‹Nr.›</a:t>
            </a:fld>
            <a:endParaRPr lang="de-AT"/>
          </a:p>
        </p:txBody>
      </p:sp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068960"/>
            <a:ext cx="2520280" cy="3288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2939423"/>
            <a:ext cx="6400800" cy="1752600"/>
          </a:xfrm>
        </p:spPr>
        <p:txBody>
          <a:bodyPr/>
          <a:lstStyle/>
          <a:p>
            <a:r>
              <a:rPr lang="de-AT" dirty="0" smtClean="0"/>
              <a:t>Niklas Scheichl 4d</a:t>
            </a:r>
            <a:endParaRPr lang="de-AT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 err="1" smtClean="0"/>
              <a:t>Shotbow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7D877-FBB6-4B96-9A6E-A39A47C95F05}" type="datetime1">
              <a:rPr lang="de-AT" smtClean="0"/>
              <a:t>18.03.2014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Niklas Scheichl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79999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 </a:t>
            </a:r>
            <a:r>
              <a:rPr lang="de-AT" dirty="0" err="1" smtClean="0"/>
              <a:t>Superpowers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de-AT" dirty="0" err="1" smtClean="0"/>
              <a:t>He´s</a:t>
            </a:r>
            <a:r>
              <a:rPr lang="de-AT" dirty="0" smtClean="0"/>
              <a:t> a </a:t>
            </a:r>
            <a:r>
              <a:rPr lang="de-AT" dirty="0" err="1" smtClean="0"/>
              <a:t>good</a:t>
            </a:r>
            <a:r>
              <a:rPr lang="de-AT" dirty="0" smtClean="0"/>
              <a:t> </a:t>
            </a:r>
            <a:r>
              <a:rPr lang="de-AT" dirty="0" err="1" smtClean="0"/>
              <a:t>archer</a:t>
            </a:r>
            <a:endParaRPr lang="de-AT" dirty="0" smtClean="0"/>
          </a:p>
          <a:p>
            <a:r>
              <a:rPr lang="de-AT" dirty="0" err="1" smtClean="0"/>
              <a:t>He´s</a:t>
            </a:r>
            <a:r>
              <a:rPr lang="de-AT" dirty="0" smtClean="0"/>
              <a:t> </a:t>
            </a:r>
            <a:r>
              <a:rPr lang="de-AT" dirty="0" err="1" smtClean="0"/>
              <a:t>skilled</a:t>
            </a:r>
            <a:r>
              <a:rPr lang="de-AT" dirty="0" smtClean="0"/>
              <a:t> at Martial Arts</a:t>
            </a:r>
          </a:p>
          <a:p>
            <a:r>
              <a:rPr lang="de-AT" dirty="0" smtClean="0"/>
              <a:t>He </a:t>
            </a:r>
            <a:r>
              <a:rPr lang="de-AT" dirty="0" err="1" smtClean="0"/>
              <a:t>can</a:t>
            </a:r>
            <a:r>
              <a:rPr lang="de-AT" dirty="0" smtClean="0"/>
              <a:t> </a:t>
            </a:r>
            <a:r>
              <a:rPr lang="de-AT" dirty="0" err="1" smtClean="0"/>
              <a:t>fly</a:t>
            </a:r>
            <a:endParaRPr lang="de-AT" dirty="0" smtClean="0"/>
          </a:p>
          <a:p>
            <a:r>
              <a:rPr lang="de-AT" dirty="0" smtClean="0"/>
              <a:t>He </a:t>
            </a:r>
            <a:r>
              <a:rPr lang="de-AT" dirty="0" err="1" smtClean="0"/>
              <a:t>does</a:t>
            </a:r>
            <a:r>
              <a:rPr lang="de-AT" dirty="0" smtClean="0"/>
              <a:t> </a:t>
            </a:r>
            <a:r>
              <a:rPr lang="de-AT" dirty="0" err="1" smtClean="0"/>
              <a:t>have</a:t>
            </a:r>
            <a:r>
              <a:rPr lang="de-AT" dirty="0" smtClean="0"/>
              <a:t> infinite </a:t>
            </a:r>
            <a:r>
              <a:rPr lang="de-AT" dirty="0" err="1" smtClean="0"/>
              <a:t>strength</a:t>
            </a:r>
            <a:endParaRPr lang="de-AT" dirty="0" smtClean="0"/>
          </a:p>
          <a:p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721B9-1FC2-43C8-BFEB-EDE3430646FC}" type="datetime1">
              <a:rPr lang="de-AT" smtClean="0"/>
              <a:t>18.03.2014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Niklas Scheichl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53244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Adventure</a:t>
            </a:r>
            <a:r>
              <a:rPr lang="de-AT" dirty="0" smtClean="0"/>
              <a:t> </a:t>
            </a:r>
            <a:r>
              <a:rPr lang="de-AT" dirty="0" err="1" smtClean="0"/>
              <a:t>with</a:t>
            </a:r>
            <a:r>
              <a:rPr lang="de-AT" dirty="0" smtClean="0"/>
              <a:t> </a:t>
            </a:r>
            <a:r>
              <a:rPr lang="de-AT" dirty="0" err="1" smtClean="0"/>
              <a:t>Shotbow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de-AT" dirty="0" smtClean="0"/>
              <a:t>At a </a:t>
            </a:r>
            <a:r>
              <a:rPr lang="de-AT" dirty="0" err="1" smtClean="0"/>
              <a:t>sunny</a:t>
            </a:r>
            <a:r>
              <a:rPr lang="de-AT" dirty="0" smtClean="0"/>
              <a:t> </a:t>
            </a:r>
            <a:r>
              <a:rPr lang="de-AT" dirty="0" err="1" smtClean="0"/>
              <a:t>day</a:t>
            </a:r>
            <a:r>
              <a:rPr lang="de-AT" dirty="0" smtClean="0"/>
              <a:t> </a:t>
            </a:r>
            <a:r>
              <a:rPr lang="de-AT" dirty="0" err="1" smtClean="0"/>
              <a:t>Shotbow</a:t>
            </a:r>
            <a:r>
              <a:rPr lang="de-AT" dirty="0" smtClean="0"/>
              <a:t> </a:t>
            </a:r>
            <a:r>
              <a:rPr lang="de-AT" dirty="0" err="1" smtClean="0"/>
              <a:t>flews</a:t>
            </a:r>
            <a:r>
              <a:rPr lang="de-AT" dirty="0" smtClean="0"/>
              <a:t> </a:t>
            </a:r>
            <a:r>
              <a:rPr lang="de-AT" dirty="0" err="1" smtClean="0"/>
              <a:t>over</a:t>
            </a:r>
            <a:r>
              <a:rPr lang="de-AT" dirty="0" smtClean="0"/>
              <a:t> New York. </a:t>
            </a:r>
            <a:r>
              <a:rPr lang="de-AT" dirty="0" err="1" smtClean="0"/>
              <a:t>Suddenly</a:t>
            </a:r>
            <a:r>
              <a:rPr lang="de-AT" dirty="0" smtClean="0"/>
              <a:t> he </a:t>
            </a:r>
            <a:r>
              <a:rPr lang="de-AT" dirty="0" err="1" smtClean="0"/>
              <a:t>hears</a:t>
            </a:r>
            <a:r>
              <a:rPr lang="de-AT" dirty="0" smtClean="0"/>
              <a:t> </a:t>
            </a:r>
            <a:r>
              <a:rPr lang="de-AT" dirty="0" err="1" smtClean="0"/>
              <a:t>someone</a:t>
            </a:r>
            <a:r>
              <a:rPr lang="de-AT" dirty="0" smtClean="0"/>
              <a:t> </a:t>
            </a:r>
            <a:r>
              <a:rPr lang="de-AT" dirty="0" err="1" smtClean="0"/>
              <a:t>screaming</a:t>
            </a:r>
            <a:r>
              <a:rPr lang="de-AT" dirty="0" smtClean="0"/>
              <a:t>. He </a:t>
            </a:r>
            <a:r>
              <a:rPr lang="de-AT" dirty="0" err="1" smtClean="0"/>
              <a:t>followed</a:t>
            </a:r>
            <a:r>
              <a:rPr lang="de-AT" dirty="0" smtClean="0"/>
              <a:t> </a:t>
            </a:r>
            <a:r>
              <a:rPr lang="de-AT" dirty="0" err="1" smtClean="0"/>
              <a:t>the</a:t>
            </a:r>
            <a:r>
              <a:rPr lang="de-AT" dirty="0" smtClean="0"/>
              <a:t> </a:t>
            </a:r>
            <a:r>
              <a:rPr lang="de-AT" dirty="0" err="1" smtClean="0"/>
              <a:t>scream</a:t>
            </a:r>
            <a:r>
              <a:rPr lang="de-AT" dirty="0" smtClean="0"/>
              <a:t>, </a:t>
            </a:r>
            <a:r>
              <a:rPr lang="de-AT" dirty="0" err="1" smtClean="0"/>
              <a:t>and</a:t>
            </a:r>
            <a:r>
              <a:rPr lang="de-AT" dirty="0" smtClean="0"/>
              <a:t> he </a:t>
            </a:r>
            <a:r>
              <a:rPr lang="de-AT" dirty="0" err="1" smtClean="0"/>
              <a:t>found</a:t>
            </a:r>
            <a:r>
              <a:rPr lang="de-AT" dirty="0" smtClean="0"/>
              <a:t> a </a:t>
            </a:r>
            <a:r>
              <a:rPr lang="de-AT" dirty="0" err="1" smtClean="0"/>
              <a:t>woman</a:t>
            </a:r>
            <a:r>
              <a:rPr lang="de-AT" dirty="0" smtClean="0"/>
              <a:t> </a:t>
            </a:r>
            <a:r>
              <a:rPr lang="de-AT" dirty="0" err="1" smtClean="0"/>
              <a:t>who</a:t>
            </a:r>
            <a:r>
              <a:rPr lang="de-AT" dirty="0" smtClean="0"/>
              <a:t> was </a:t>
            </a:r>
            <a:r>
              <a:rPr lang="de-AT" dirty="0" err="1" smtClean="0"/>
              <a:t>freezed</a:t>
            </a:r>
            <a:r>
              <a:rPr lang="de-AT" dirty="0" smtClean="0"/>
              <a:t>. He </a:t>
            </a:r>
            <a:r>
              <a:rPr lang="de-AT" dirty="0" err="1" smtClean="0"/>
              <a:t>knows</a:t>
            </a:r>
            <a:r>
              <a:rPr lang="de-AT" dirty="0" smtClean="0"/>
              <a:t> </a:t>
            </a:r>
            <a:r>
              <a:rPr lang="de-AT" dirty="0" err="1" smtClean="0"/>
              <a:t>whose</a:t>
            </a:r>
            <a:r>
              <a:rPr lang="de-AT" dirty="0" smtClean="0"/>
              <a:t> </a:t>
            </a:r>
            <a:r>
              <a:rPr lang="de-AT" dirty="0" err="1" smtClean="0"/>
              <a:t>work</a:t>
            </a:r>
            <a:r>
              <a:rPr lang="de-AT" dirty="0" smtClean="0"/>
              <a:t> </a:t>
            </a:r>
            <a:r>
              <a:rPr lang="de-AT" dirty="0" err="1" smtClean="0"/>
              <a:t>that</a:t>
            </a:r>
            <a:r>
              <a:rPr lang="de-AT" dirty="0" smtClean="0"/>
              <a:t> was. </a:t>
            </a:r>
            <a:r>
              <a:rPr lang="de-AT" dirty="0" err="1" smtClean="0"/>
              <a:t>SmallKid</a:t>
            </a:r>
            <a:r>
              <a:rPr lang="de-AT" dirty="0" smtClean="0"/>
              <a:t> </a:t>
            </a:r>
            <a:r>
              <a:rPr lang="de-AT" dirty="0" err="1" smtClean="0"/>
              <a:t>freezed</a:t>
            </a:r>
            <a:r>
              <a:rPr lang="de-AT" dirty="0" smtClean="0"/>
              <a:t> </a:t>
            </a:r>
            <a:r>
              <a:rPr lang="de-AT" dirty="0" err="1" smtClean="0"/>
              <a:t>the</a:t>
            </a:r>
            <a:r>
              <a:rPr lang="de-AT" dirty="0" smtClean="0"/>
              <a:t> </a:t>
            </a:r>
            <a:r>
              <a:rPr lang="de-AT" dirty="0" err="1" smtClean="0"/>
              <a:t>woman</a:t>
            </a:r>
            <a:r>
              <a:rPr lang="de-AT" dirty="0" smtClean="0"/>
              <a:t>. He </a:t>
            </a:r>
            <a:r>
              <a:rPr lang="de-AT" dirty="0" err="1" smtClean="0"/>
              <a:t>tooked</a:t>
            </a:r>
            <a:r>
              <a:rPr lang="de-AT" dirty="0" smtClean="0"/>
              <a:t> her </a:t>
            </a:r>
            <a:r>
              <a:rPr lang="de-AT" dirty="0" err="1" smtClean="0"/>
              <a:t>to</a:t>
            </a:r>
            <a:r>
              <a:rPr lang="de-AT" dirty="0" smtClean="0"/>
              <a:t> a </a:t>
            </a:r>
            <a:r>
              <a:rPr lang="de-AT" dirty="0" err="1" smtClean="0"/>
              <a:t>hot</a:t>
            </a:r>
            <a:r>
              <a:rPr lang="de-AT" dirty="0" smtClean="0"/>
              <a:t> </a:t>
            </a:r>
            <a:r>
              <a:rPr lang="de-AT" dirty="0" err="1" smtClean="0"/>
              <a:t>place</a:t>
            </a:r>
            <a:r>
              <a:rPr lang="de-AT" dirty="0" smtClean="0"/>
              <a:t>,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then</a:t>
            </a:r>
            <a:r>
              <a:rPr lang="de-AT" dirty="0" smtClean="0"/>
              <a:t> </a:t>
            </a:r>
            <a:r>
              <a:rPr lang="de-AT" dirty="0" err="1" smtClean="0"/>
              <a:t>she</a:t>
            </a:r>
            <a:r>
              <a:rPr lang="de-AT" dirty="0" smtClean="0"/>
              <a:t> was like </a:t>
            </a:r>
            <a:r>
              <a:rPr lang="de-AT" dirty="0" err="1" smtClean="0"/>
              <a:t>before</a:t>
            </a:r>
            <a:r>
              <a:rPr lang="de-AT" dirty="0" smtClean="0"/>
              <a:t>.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34B58-2AD9-49C8-A5A6-7DF538C00B79}" type="datetime1">
              <a:rPr lang="de-AT" smtClean="0"/>
              <a:t>18.03.2014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Niklas Scheichl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89375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Normal Identity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de-AT" dirty="0"/>
              <a:t>Real Name: John Crouse</a:t>
            </a:r>
          </a:p>
          <a:p>
            <a:r>
              <a:rPr lang="de-AT" dirty="0"/>
              <a:t>Job: Journalist</a:t>
            </a:r>
          </a:p>
          <a:p>
            <a:r>
              <a:rPr lang="de-AT" dirty="0" err="1"/>
              <a:t>Married</a:t>
            </a:r>
            <a:r>
              <a:rPr lang="de-AT" dirty="0"/>
              <a:t> </a:t>
            </a:r>
            <a:r>
              <a:rPr lang="de-AT" dirty="0" err="1"/>
              <a:t>with</a:t>
            </a:r>
            <a:r>
              <a:rPr lang="de-AT" dirty="0"/>
              <a:t>: Katherine Crouse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25B1C-6792-4C4C-9182-59EAAF0F7D82}" type="datetime1">
              <a:rPr lang="de-AT" smtClean="0"/>
              <a:t>18.03.2014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Niklas Scheichl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51392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Enemy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de-AT" dirty="0"/>
              <a:t>His </a:t>
            </a:r>
            <a:r>
              <a:rPr lang="de-AT" dirty="0" err="1"/>
              <a:t>name</a:t>
            </a:r>
            <a:r>
              <a:rPr lang="de-AT" dirty="0"/>
              <a:t> </a:t>
            </a:r>
            <a:r>
              <a:rPr lang="de-AT" dirty="0" err="1"/>
              <a:t>is</a:t>
            </a:r>
            <a:r>
              <a:rPr lang="de-AT" dirty="0"/>
              <a:t> </a:t>
            </a:r>
            <a:r>
              <a:rPr lang="de-AT" dirty="0" err="1"/>
              <a:t>SmallKid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he </a:t>
            </a:r>
            <a:r>
              <a:rPr lang="de-AT" dirty="0" err="1"/>
              <a:t>can</a:t>
            </a:r>
            <a:r>
              <a:rPr lang="de-AT" dirty="0"/>
              <a:t> </a:t>
            </a:r>
            <a:r>
              <a:rPr lang="de-AT" dirty="0" err="1"/>
              <a:t>freeze</a:t>
            </a:r>
            <a:r>
              <a:rPr lang="de-AT" dirty="0"/>
              <a:t> </a:t>
            </a:r>
            <a:r>
              <a:rPr lang="de-AT" dirty="0" err="1"/>
              <a:t>his</a:t>
            </a:r>
            <a:r>
              <a:rPr lang="de-AT" dirty="0"/>
              <a:t> </a:t>
            </a:r>
            <a:r>
              <a:rPr lang="de-AT" dirty="0" err="1"/>
              <a:t>enemies</a:t>
            </a:r>
            <a:r>
              <a:rPr lang="de-AT" dirty="0"/>
              <a:t> </a:t>
            </a:r>
            <a:r>
              <a:rPr lang="de-AT" dirty="0" err="1"/>
              <a:t>with</a:t>
            </a:r>
            <a:r>
              <a:rPr lang="de-AT" dirty="0"/>
              <a:t> </a:t>
            </a:r>
            <a:r>
              <a:rPr lang="de-AT" dirty="0" err="1"/>
              <a:t>his</a:t>
            </a:r>
            <a:r>
              <a:rPr lang="de-AT" dirty="0"/>
              <a:t> </a:t>
            </a:r>
            <a:r>
              <a:rPr lang="de-AT" dirty="0" err="1"/>
              <a:t>eyes</a:t>
            </a:r>
            <a:r>
              <a:rPr lang="de-AT" dirty="0"/>
              <a:t>. </a:t>
            </a:r>
            <a:r>
              <a:rPr lang="de-AT" dirty="0" err="1"/>
              <a:t>He´s</a:t>
            </a:r>
            <a:r>
              <a:rPr lang="de-AT" dirty="0"/>
              <a:t> </a:t>
            </a:r>
            <a:r>
              <a:rPr lang="de-AT" dirty="0" err="1"/>
              <a:t>very</a:t>
            </a:r>
            <a:r>
              <a:rPr lang="de-AT" dirty="0"/>
              <a:t> strong.</a:t>
            </a:r>
          </a:p>
          <a:p>
            <a:endParaRPr lang="de-AT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996952"/>
            <a:ext cx="2090737" cy="304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BC1F9-8F67-47D8-A945-4A42A72CFD5E}" type="datetime1">
              <a:rPr lang="de-AT" smtClean="0"/>
              <a:t>18.03.2014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Niklas Scheichl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92582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My</a:t>
            </a:r>
            <a:r>
              <a:rPr lang="de-AT" dirty="0" smtClean="0"/>
              <a:t> Work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de-AT" dirty="0"/>
              <a:t>I like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work</a:t>
            </a:r>
            <a:r>
              <a:rPr lang="de-AT" dirty="0"/>
              <a:t> </a:t>
            </a:r>
            <a:r>
              <a:rPr lang="de-AT" dirty="0" err="1"/>
              <a:t>with</a:t>
            </a:r>
            <a:r>
              <a:rPr lang="de-AT" dirty="0"/>
              <a:t> </a:t>
            </a:r>
            <a:r>
              <a:rPr lang="de-AT" dirty="0" err="1"/>
              <a:t>presetations</a:t>
            </a:r>
            <a:r>
              <a:rPr lang="de-AT" dirty="0"/>
              <a:t>.</a:t>
            </a:r>
          </a:p>
          <a:p>
            <a:r>
              <a:rPr lang="de-AT" dirty="0" err="1"/>
              <a:t>It</a:t>
            </a:r>
            <a:r>
              <a:rPr lang="de-AT" dirty="0"/>
              <a:t> </a:t>
            </a:r>
            <a:r>
              <a:rPr lang="de-AT" dirty="0" err="1"/>
              <a:t>took</a:t>
            </a:r>
            <a:r>
              <a:rPr lang="de-AT" dirty="0"/>
              <a:t> </a:t>
            </a:r>
            <a:r>
              <a:rPr lang="de-AT" dirty="0" err="1"/>
              <a:t>me</a:t>
            </a:r>
            <a:r>
              <a:rPr lang="de-AT" dirty="0"/>
              <a:t> 30 </a:t>
            </a:r>
            <a:r>
              <a:rPr lang="de-AT" dirty="0" err="1"/>
              <a:t>minutes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create</a:t>
            </a:r>
            <a:r>
              <a:rPr lang="de-AT" dirty="0"/>
              <a:t> </a:t>
            </a:r>
            <a:r>
              <a:rPr lang="de-AT" dirty="0" err="1"/>
              <a:t>it</a:t>
            </a:r>
            <a:endParaRPr lang="de-AT" dirty="0"/>
          </a:p>
          <a:p>
            <a:r>
              <a:rPr lang="de-AT" dirty="0"/>
              <a:t>I </a:t>
            </a:r>
            <a:r>
              <a:rPr lang="de-AT" dirty="0" err="1"/>
              <a:t>liked</a:t>
            </a:r>
            <a:r>
              <a:rPr lang="de-AT" dirty="0"/>
              <a:t> </a:t>
            </a:r>
            <a:r>
              <a:rPr lang="de-AT" dirty="0" err="1"/>
              <a:t>it</a:t>
            </a:r>
            <a:r>
              <a:rPr lang="de-AT" dirty="0"/>
              <a:t> </a:t>
            </a:r>
            <a:r>
              <a:rPr lang="de-AT" dirty="0" err="1"/>
              <a:t>because</a:t>
            </a:r>
            <a:r>
              <a:rPr lang="de-AT" dirty="0"/>
              <a:t> I like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work</a:t>
            </a:r>
            <a:r>
              <a:rPr lang="de-AT" dirty="0"/>
              <a:t> </a:t>
            </a:r>
            <a:r>
              <a:rPr lang="de-AT" dirty="0" err="1"/>
              <a:t>free</a:t>
            </a:r>
            <a:r>
              <a:rPr lang="de-AT" dirty="0"/>
              <a:t>.</a:t>
            </a:r>
          </a:p>
          <a:p>
            <a:endParaRPr lang="de-AT" dirty="0"/>
          </a:p>
          <a:p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2B56C-D023-4ED5-8F20-0944CA03D983}" type="datetime1">
              <a:rPr lang="de-AT" smtClean="0"/>
              <a:t>18.03.2014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Niklas Scheichl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51928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ronus">
  <a:themeElements>
    <a:clrScheme name="Cronus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ronus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ronus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0</TotalTime>
  <Words>162</Words>
  <Application>Microsoft Office PowerPoint</Application>
  <PresentationFormat>Bildschirmpräsentation (4:3)</PresentationFormat>
  <Paragraphs>31</Paragraphs>
  <Slides>6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7" baseType="lpstr">
      <vt:lpstr>Cronus</vt:lpstr>
      <vt:lpstr>Shotbow</vt:lpstr>
      <vt:lpstr> Superpowers</vt:lpstr>
      <vt:lpstr>Adventure with Shotbow</vt:lpstr>
      <vt:lpstr>Normal Identity</vt:lpstr>
      <vt:lpstr>Enemy</vt:lpstr>
      <vt:lpstr>My Work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Shotbow</dc:title>
  <dc:creator>Niklas. Scheichl</dc:creator>
  <cp:lastModifiedBy>Niklas. Scheichl</cp:lastModifiedBy>
  <cp:revision>6</cp:revision>
  <dcterms:created xsi:type="dcterms:W3CDTF">2014-02-18T08:14:00Z</dcterms:created>
  <dcterms:modified xsi:type="dcterms:W3CDTF">2014-03-18T08:23:08Z</dcterms:modified>
</cp:coreProperties>
</file>